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0" r:id="rId3"/>
    <p:sldId id="258" r:id="rId4"/>
    <p:sldId id="271" r:id="rId5"/>
    <p:sldId id="259" r:id="rId6"/>
    <p:sldId id="260" r:id="rId7"/>
    <p:sldId id="261" r:id="rId8"/>
    <p:sldId id="262" r:id="rId9"/>
    <p:sldId id="264" r:id="rId10"/>
    <p:sldId id="266" r:id="rId11"/>
    <p:sldId id="267" r:id="rId12"/>
    <p:sldId id="25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2011 Board of Regents of the University System of Georgia.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US" dirty="0" smtClean="0"/>
              <a:t>© 2011 Board of Regents of the University System of Georgia.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Being a Shopper in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Setting Color Theme</a:t>
            </a:r>
            <a:endParaRPr lang="en-US" dirty="0"/>
          </a:p>
        </p:txBody>
      </p:sp>
      <p:pic>
        <p:nvPicPr>
          <p:cNvPr id="5" name="Content Placeholder 4" descr="PPT03-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23631"/>
            <a:ext cx="8229600" cy="42791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Marketplace Home Page</a:t>
            </a:r>
            <a:endParaRPr lang="en-US" dirty="0"/>
          </a:p>
        </p:txBody>
      </p:sp>
      <p:pic>
        <p:nvPicPr>
          <p:cNvPr id="5" name="Content Placeholder 4" descr="PPT03-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1" y="1068576"/>
            <a:ext cx="7315200" cy="558921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 Shopper responsibilities</a:t>
            </a:r>
          </a:p>
          <a:p>
            <a:r>
              <a:rPr lang="en-US" dirty="0" smtClean="0"/>
              <a:t>Identified tasks necessary to begin shopping in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Navigated the Georgia</a:t>
            </a:r>
            <a:r>
              <a:rPr lang="en-US" i="1" dirty="0" smtClean="0"/>
              <a:t>FIRST</a:t>
            </a:r>
            <a:r>
              <a:rPr lang="en-US" dirty="0" smtClean="0"/>
              <a:t> Marketplace Home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 Shopper responsibilities</a:t>
            </a:r>
          </a:p>
          <a:p>
            <a:r>
              <a:rPr lang="en-US" dirty="0" smtClean="0"/>
              <a:t>Identify tasks necessary to begin shopping in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Navigate the Georgia</a:t>
            </a:r>
            <a:r>
              <a:rPr lang="en-US" i="1" dirty="0" smtClean="0"/>
              <a:t>FIRST</a:t>
            </a:r>
            <a:r>
              <a:rPr lang="en-US" dirty="0" smtClean="0"/>
              <a:t> Marketplace Home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a GeorgiaFIRST Marketplace Shopper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Responsible for shopping for contract/catalog items in the Marketplace in support of their office/department</a:t>
            </a:r>
          </a:p>
          <a:p>
            <a:r>
              <a:rPr lang="en-US" dirty="0" smtClean="0"/>
              <a:t>After selecting items for a cart, Shoppers then assign the cart to their Requester</a:t>
            </a:r>
          </a:p>
          <a:p>
            <a:r>
              <a:rPr lang="en-US" dirty="0" smtClean="0"/>
              <a:t>Each Shopper should have at least one Requester specified</a:t>
            </a:r>
          </a:p>
          <a:p>
            <a:r>
              <a:rPr lang="en-US" dirty="0" smtClean="0"/>
              <a:t>Requester creates requisition from cart and submits it for approval through Workflow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a GeorgiaFIRST Marketplace Shopper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a requisition is denied, you may receive the email notification</a:t>
            </a:r>
          </a:p>
          <a:p>
            <a:pPr lvl="1"/>
            <a:r>
              <a:rPr lang="en-US" dirty="0" smtClean="0"/>
              <a:t>If so, forward it to your Requester</a:t>
            </a:r>
          </a:p>
          <a:p>
            <a:pPr lvl="1"/>
            <a:r>
              <a:rPr lang="en-US" dirty="0" smtClean="0"/>
              <a:t>Work with your Requester to determine if you are allowed to make corrections and resubmit it</a:t>
            </a:r>
          </a:p>
          <a:p>
            <a:r>
              <a:rPr lang="en-US" dirty="0" smtClean="0"/>
              <a:t>Some Shoppers will be responsible for creating receipts for their items once they have been delivered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 as a Shopper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Know who your Default and Back Up Requesters are</a:t>
            </a:r>
          </a:p>
          <a:p>
            <a:pPr lvl="1"/>
            <a:r>
              <a:rPr lang="en-US" dirty="0" smtClean="0"/>
              <a:t>Make sure they have already established their Requester Profile by logging into the system </a:t>
            </a:r>
          </a:p>
          <a:p>
            <a:r>
              <a:rPr lang="en-US" dirty="0" smtClean="0"/>
              <a:t>Verify your personal information in the Marketplace</a:t>
            </a:r>
          </a:p>
          <a:p>
            <a:pPr lvl="1"/>
            <a:r>
              <a:rPr lang="en-US" dirty="0" smtClean="0"/>
              <a:t>Notify your ePro Admin if it is incorrect</a:t>
            </a:r>
          </a:p>
          <a:p>
            <a:r>
              <a:rPr lang="en-US" dirty="0" smtClean="0"/>
              <a:t>Tabs: Profile &gt; User Settings &gt; User Identification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Verify Profile Information</a:t>
            </a:r>
            <a:endParaRPr lang="en-US" dirty="0"/>
          </a:p>
        </p:txBody>
      </p:sp>
      <p:pic>
        <p:nvPicPr>
          <p:cNvPr id="5" name="Content Placeholder 4" descr="PPT03-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524000"/>
            <a:ext cx="8715696" cy="466278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Specify Default Requester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Requester has not logged into system (creating their Requester Profile), you will not see them in the Requester list</a:t>
            </a:r>
          </a:p>
          <a:p>
            <a:r>
              <a:rPr lang="en-US" dirty="0" smtClean="0"/>
              <a:t>Good idea to have a back-up Requester as well</a:t>
            </a:r>
          </a:p>
          <a:p>
            <a:r>
              <a:rPr lang="en-US" dirty="0" smtClean="0"/>
              <a:t>Tabs: Profile &gt; Purchasing &gt; Cart Assignees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Specify Default Requester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Content Placeholder 6" descr="PPT03-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7464"/>
            <a:ext cx="8229600" cy="3731434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Marketplace Color Theme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set your own color theme in the Marketplace so that it matches your school logo</a:t>
            </a:r>
          </a:p>
          <a:p>
            <a:r>
              <a:rPr lang="en-US" dirty="0" smtClean="0"/>
              <a:t>Optional – can change it back or to anything else</a:t>
            </a:r>
          </a:p>
          <a:p>
            <a:r>
              <a:rPr lang="en-US" dirty="0" smtClean="0"/>
              <a:t>School color themes are annotated by their initials</a:t>
            </a:r>
          </a:p>
          <a:p>
            <a:r>
              <a:rPr lang="en-US" dirty="0" smtClean="0"/>
              <a:t>Only have to set your color theme once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514</Words>
  <Application>Microsoft Office PowerPoint</Application>
  <PresentationFormat>On-screen Show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Being a Shopper in the GeorgiaFIRST Marketplace</vt:lpstr>
      <vt:lpstr>Objectives</vt:lpstr>
      <vt:lpstr>What does a GeorgiaFIRST Marketplace Shopper do?</vt:lpstr>
      <vt:lpstr>What does a GeorgiaFIRST Marketplace Shopper do?</vt:lpstr>
      <vt:lpstr>Getting Started as a Shopper</vt:lpstr>
      <vt:lpstr>Activity: Verify Profile Information</vt:lpstr>
      <vt:lpstr>Specify Default Requester</vt:lpstr>
      <vt:lpstr>Activity: Specify Default Requester</vt:lpstr>
      <vt:lpstr>Marketplace Color Theme</vt:lpstr>
      <vt:lpstr>Activity: Setting Color Theme</vt:lpstr>
      <vt:lpstr>Marketplace Home Page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16</cp:revision>
  <dcterms:created xsi:type="dcterms:W3CDTF">2011-02-11T15:35:40Z</dcterms:created>
  <dcterms:modified xsi:type="dcterms:W3CDTF">2011-02-23T20:54:57Z</dcterms:modified>
</cp:coreProperties>
</file>